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7072-257D-42F8-932F-287EE5B722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6913-83AB-4B42-A466-67AE4571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458" y="105508"/>
            <a:ext cx="5265337" cy="1647929"/>
            <a:chOff x="95458" y="105508"/>
            <a:chExt cx="5265337" cy="1647929"/>
          </a:xfrm>
        </p:grpSpPr>
        <p:sp>
          <p:nvSpPr>
            <p:cNvPr id="6" name="Rectangle 5"/>
            <p:cNvSpPr/>
            <p:nvPr/>
          </p:nvSpPr>
          <p:spPr>
            <a:xfrm>
              <a:off x="95458" y="105508"/>
              <a:ext cx="5265337" cy="1647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5" y="105508"/>
              <a:ext cx="4316342" cy="1615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25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8" y="181971"/>
            <a:ext cx="2030541" cy="76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AF686-9651-D8A6-70D2-A50263D242AA}"/>
              </a:ext>
            </a:extLst>
          </p:cNvPr>
          <p:cNvSpPr txBox="1"/>
          <p:nvPr/>
        </p:nvSpPr>
        <p:spPr>
          <a:xfrm>
            <a:off x="2320720" y="330908"/>
            <a:ext cx="75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2024 Summer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48C18-4B55-9D3B-33F5-AC0678649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10577" b="14555"/>
          <a:stretch/>
        </p:blipFill>
        <p:spPr>
          <a:xfrm>
            <a:off x="2086889" y="1211423"/>
            <a:ext cx="7026965" cy="50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8" y="181971"/>
            <a:ext cx="2030541" cy="76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AF686-9651-D8A6-70D2-A50263D242AA}"/>
              </a:ext>
            </a:extLst>
          </p:cNvPr>
          <p:cNvSpPr txBox="1"/>
          <p:nvPr/>
        </p:nvSpPr>
        <p:spPr>
          <a:xfrm>
            <a:off x="2320720" y="330908"/>
            <a:ext cx="75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2024 Summer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70" y="5104086"/>
            <a:ext cx="1591261" cy="1564479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513430" y="1306955"/>
            <a:ext cx="10103766" cy="525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100" smtClean="0">
                <a:solidFill>
                  <a:srgbClr val="002060"/>
                </a:solidFill>
              </a:rPr>
              <a:t>WISER </a:t>
            </a:r>
            <a:r>
              <a:rPr lang="en-US" sz="2100" dirty="0">
                <a:solidFill>
                  <a:srgbClr val="002060"/>
                </a:solidFill>
              </a:rPr>
              <a:t>was established in 2016 as </a:t>
            </a:r>
            <a:r>
              <a:rPr lang="en-US" sz="2100">
                <a:solidFill>
                  <a:srgbClr val="002060"/>
                </a:solidFill>
              </a:rPr>
              <a:t>a </a:t>
            </a:r>
            <a:r>
              <a:rPr lang="en-US" sz="2100" smtClean="0">
                <a:solidFill>
                  <a:srgbClr val="002060"/>
                </a:solidFill>
              </a:rPr>
              <a:t>four-week </a:t>
            </a:r>
            <a:r>
              <a:rPr lang="en-US" sz="2100" dirty="0">
                <a:solidFill>
                  <a:srgbClr val="002060"/>
                </a:solidFill>
              </a:rPr>
              <a:t>S</a:t>
            </a:r>
            <a:r>
              <a:rPr lang="en-US" sz="2100" smtClean="0">
                <a:solidFill>
                  <a:srgbClr val="002060"/>
                </a:solidFill>
              </a:rPr>
              <a:t>ummer </a:t>
            </a:r>
            <a:r>
              <a:rPr lang="en-US" sz="2100" dirty="0">
                <a:solidFill>
                  <a:srgbClr val="002060"/>
                </a:solidFill>
              </a:rPr>
              <a:t>program designed for TKS students </a:t>
            </a:r>
            <a:r>
              <a:rPr lang="en-US" sz="2100">
                <a:solidFill>
                  <a:srgbClr val="002060"/>
                </a:solidFill>
              </a:rPr>
              <a:t>in </a:t>
            </a:r>
            <a:r>
              <a:rPr lang="en-US" sz="2100" smtClean="0">
                <a:solidFill>
                  <a:srgbClr val="002060"/>
                </a:solidFill>
              </a:rPr>
              <a:t>Grades </a:t>
            </a:r>
            <a:r>
              <a:rPr lang="en-US" sz="2100" dirty="0">
                <a:solidFill>
                  <a:srgbClr val="002060"/>
                </a:solidFill>
              </a:rPr>
              <a:t>10-12 and undergraduate students visiting home during the summer </a:t>
            </a:r>
            <a:r>
              <a:rPr lang="en-US" sz="2100">
                <a:solidFill>
                  <a:srgbClr val="002060"/>
                </a:solidFill>
              </a:rPr>
              <a:t>break</a:t>
            </a:r>
            <a:r>
              <a:rPr lang="en-US" sz="2100" smtClean="0">
                <a:solidFill>
                  <a:srgbClr val="002060"/>
                </a:solidFill>
              </a:rPr>
              <a:t>.  In 2016 there were </a:t>
            </a:r>
            <a:r>
              <a:rPr lang="en-US" sz="2100">
                <a:solidFill>
                  <a:srgbClr val="002060"/>
                </a:solidFill>
              </a:rPr>
              <a:t>37 </a:t>
            </a:r>
            <a:r>
              <a:rPr lang="en-US" sz="2100" smtClean="0">
                <a:solidFill>
                  <a:srgbClr val="002060"/>
                </a:solidFill>
              </a:rPr>
              <a:t>interns.  The program has grown year-on-year, and in </a:t>
            </a:r>
            <a:r>
              <a:rPr lang="en-US" sz="2100" dirty="0">
                <a:solidFill>
                  <a:srgbClr val="002060"/>
                </a:solidFill>
              </a:rPr>
              <a:t>2023, we welcomed </a:t>
            </a:r>
            <a:r>
              <a:rPr lang="en-US" sz="2100">
                <a:solidFill>
                  <a:srgbClr val="002060"/>
                </a:solidFill>
              </a:rPr>
              <a:t>116 </a:t>
            </a:r>
            <a:r>
              <a:rPr lang="en-US" sz="2100" smtClean="0">
                <a:solidFill>
                  <a:srgbClr val="002060"/>
                </a:solidFill>
              </a:rPr>
              <a:t>interns</a:t>
            </a:r>
            <a:endParaRPr lang="en-US" sz="2100" dirty="0">
              <a:solidFill>
                <a:srgbClr val="002060"/>
              </a:solidFill>
            </a:endParaRPr>
          </a:p>
          <a:p>
            <a:pPr algn="l"/>
            <a:endParaRPr lang="en-US" sz="1100" b="1" smtClean="0">
              <a:solidFill>
                <a:srgbClr val="002060"/>
              </a:solidFill>
            </a:endParaRPr>
          </a:p>
          <a:p>
            <a:pPr algn="l"/>
            <a:r>
              <a:rPr lang="en-US" sz="2100" b="1" smtClean="0">
                <a:solidFill>
                  <a:srgbClr val="002060"/>
                </a:solidFill>
              </a:rPr>
              <a:t>Summer </a:t>
            </a:r>
            <a:r>
              <a:rPr lang="en-US" sz="2100" b="1" dirty="0">
                <a:solidFill>
                  <a:srgbClr val="002060"/>
                </a:solidFill>
              </a:rPr>
              <a:t>Program Objectives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Academic </a:t>
            </a:r>
            <a:r>
              <a:rPr lang="en-US" sz="2100" dirty="0">
                <a:solidFill>
                  <a:srgbClr val="002060"/>
                </a:solidFill>
              </a:rPr>
              <a:t>Enhancement</a:t>
            </a:r>
            <a:r>
              <a:rPr lang="en-US" sz="2100">
                <a:solidFill>
                  <a:srgbClr val="002060"/>
                </a:solidFill>
              </a:rPr>
              <a:t>:</a:t>
            </a:r>
            <a:r>
              <a:rPr lang="en-US" sz="2300">
                <a:solidFill>
                  <a:srgbClr val="002060"/>
                </a:solidFill>
              </a:rPr>
              <a:t> </a:t>
            </a:r>
            <a:r>
              <a:rPr lang="en-US" sz="2300" dirty="0">
                <a:solidFill>
                  <a:srgbClr val="002060"/>
                </a:solidFill>
              </a:rPr>
              <a:t>s</a:t>
            </a:r>
            <a:r>
              <a:rPr lang="en-US" sz="2300" b="0" i="0" smtClean="0">
                <a:solidFill>
                  <a:srgbClr val="002060"/>
                </a:solidFill>
                <a:effectLst/>
              </a:rPr>
              <a:t>trengthening</a:t>
            </a:r>
            <a:r>
              <a:rPr lang="en-US" sz="2300" smtClean="0">
                <a:solidFill>
                  <a:srgbClr val="002060"/>
                </a:solidFill>
              </a:rPr>
              <a:t> </a:t>
            </a:r>
            <a:r>
              <a:rPr lang="en-US" sz="2100" dirty="0">
                <a:solidFill>
                  <a:srgbClr val="002060"/>
                </a:solidFill>
              </a:rPr>
              <a:t>knowledge </a:t>
            </a:r>
            <a:r>
              <a:rPr lang="en-US" sz="2100">
                <a:solidFill>
                  <a:srgbClr val="002060"/>
                </a:solidFill>
              </a:rPr>
              <a:t>and </a:t>
            </a:r>
            <a:r>
              <a:rPr lang="en-US" sz="2100" smtClean="0">
                <a:solidFill>
                  <a:srgbClr val="002060"/>
                </a:solidFill>
              </a:rPr>
              <a:t>skills</a:t>
            </a:r>
            <a:endParaRPr lang="en-US" sz="21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Career </a:t>
            </a:r>
            <a:r>
              <a:rPr lang="en-US" sz="2100" dirty="0">
                <a:solidFill>
                  <a:srgbClr val="002060"/>
                </a:solidFill>
              </a:rPr>
              <a:t>Exploration</a:t>
            </a:r>
            <a:r>
              <a:rPr lang="en-US" sz="2100">
                <a:solidFill>
                  <a:srgbClr val="002060"/>
                </a:solidFill>
              </a:rPr>
              <a:t>: </a:t>
            </a:r>
            <a:r>
              <a:rPr lang="en-US" sz="2100" smtClean="0">
                <a:solidFill>
                  <a:srgbClr val="002060"/>
                </a:solidFill>
              </a:rPr>
              <a:t>providing </a:t>
            </a:r>
            <a:r>
              <a:rPr lang="en-US" sz="2100" dirty="0">
                <a:solidFill>
                  <a:srgbClr val="002060"/>
                </a:solidFill>
              </a:rPr>
              <a:t>opportunities to </a:t>
            </a:r>
            <a:r>
              <a:rPr lang="en-US" sz="2100">
                <a:solidFill>
                  <a:srgbClr val="002060"/>
                </a:solidFill>
              </a:rPr>
              <a:t>explore </a:t>
            </a:r>
            <a:r>
              <a:rPr lang="en-US" sz="2100" smtClean="0">
                <a:solidFill>
                  <a:srgbClr val="002060"/>
                </a:solidFill>
              </a:rPr>
              <a:t>career </a:t>
            </a:r>
            <a:r>
              <a:rPr lang="en-US" sz="2100" dirty="0">
                <a:solidFill>
                  <a:srgbClr val="002060"/>
                </a:solidFill>
              </a:rPr>
              <a:t>paths and gain insights </a:t>
            </a:r>
            <a:r>
              <a:rPr lang="en-US" sz="2100">
                <a:solidFill>
                  <a:srgbClr val="002060"/>
                </a:solidFill>
              </a:rPr>
              <a:t>into </a:t>
            </a:r>
            <a:r>
              <a:rPr lang="en-US" sz="2100" smtClean="0">
                <a:solidFill>
                  <a:srgbClr val="002060"/>
                </a:solidFill>
              </a:rPr>
              <a:t>the research and </a:t>
            </a:r>
            <a:r>
              <a:rPr lang="en-US" sz="2100">
                <a:solidFill>
                  <a:srgbClr val="002060"/>
                </a:solidFill>
              </a:rPr>
              <a:t>professional </a:t>
            </a:r>
            <a:r>
              <a:rPr lang="en-US" sz="2100" smtClean="0">
                <a:solidFill>
                  <a:srgbClr val="002060"/>
                </a:solidFill>
              </a:rPr>
              <a:t>world</a:t>
            </a:r>
            <a:endParaRPr lang="en-US" sz="21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Personal </a:t>
            </a:r>
            <a:r>
              <a:rPr lang="en-US" sz="2100" dirty="0">
                <a:solidFill>
                  <a:srgbClr val="002060"/>
                </a:solidFill>
              </a:rPr>
              <a:t>Development</a:t>
            </a:r>
            <a:r>
              <a:rPr lang="en-US" sz="2100">
                <a:solidFill>
                  <a:srgbClr val="002060"/>
                </a:solidFill>
              </a:rPr>
              <a:t>: </a:t>
            </a:r>
            <a:r>
              <a:rPr lang="en-US" sz="2100" smtClean="0">
                <a:solidFill>
                  <a:srgbClr val="002060"/>
                </a:solidFill>
              </a:rPr>
              <a:t>promoting </a:t>
            </a:r>
            <a:r>
              <a:rPr lang="en-US" sz="2100" dirty="0">
                <a:solidFill>
                  <a:srgbClr val="002060"/>
                </a:solidFill>
              </a:rPr>
              <a:t>personal growth, communication skills, leadership, time management, and </a:t>
            </a:r>
            <a:r>
              <a:rPr lang="en-US" sz="2100">
                <a:solidFill>
                  <a:srgbClr val="002060"/>
                </a:solidFill>
              </a:rPr>
              <a:t>critical </a:t>
            </a:r>
            <a:r>
              <a:rPr lang="en-US" sz="2100" smtClean="0">
                <a:solidFill>
                  <a:srgbClr val="002060"/>
                </a:solidFill>
              </a:rPr>
              <a:t>thinking</a:t>
            </a:r>
            <a:endParaRPr lang="en-US" sz="2100" dirty="0">
              <a:solidFill>
                <a:srgbClr val="002060"/>
              </a:solidFill>
            </a:endParaRPr>
          </a:p>
          <a:p>
            <a:pPr algn="l"/>
            <a:endParaRPr lang="en-US" sz="1100" dirty="0">
              <a:solidFill>
                <a:srgbClr val="002060"/>
              </a:solidFill>
            </a:endParaRPr>
          </a:p>
          <a:p>
            <a:pPr algn="l"/>
            <a:r>
              <a:rPr lang="en-US" sz="2100" b="1" dirty="0">
                <a:solidFill>
                  <a:srgbClr val="002060"/>
                </a:solidFill>
              </a:rPr>
              <a:t>Summer Program Structure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A </a:t>
            </a:r>
            <a:r>
              <a:rPr lang="en-US" sz="2100">
                <a:solidFill>
                  <a:srgbClr val="002060"/>
                </a:solidFill>
              </a:rPr>
              <a:t>four-week </a:t>
            </a:r>
            <a:r>
              <a:rPr lang="en-US" sz="2100" smtClean="0">
                <a:solidFill>
                  <a:srgbClr val="002060"/>
                </a:solidFill>
              </a:rPr>
              <a:t>full-time internship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Engagement </a:t>
            </a:r>
            <a:r>
              <a:rPr lang="en-US" sz="2100" dirty="0">
                <a:solidFill>
                  <a:srgbClr val="002060"/>
                </a:solidFill>
              </a:rPr>
              <a:t>activities</a:t>
            </a:r>
            <a:r>
              <a:rPr lang="en-US" sz="2100">
                <a:solidFill>
                  <a:srgbClr val="002060"/>
                </a:solidFill>
              </a:rPr>
              <a:t>: </a:t>
            </a:r>
            <a:r>
              <a:rPr lang="en-US" sz="2100" smtClean="0">
                <a:solidFill>
                  <a:srgbClr val="002060"/>
                </a:solidFill>
              </a:rPr>
              <a:t>including </a:t>
            </a:r>
            <a:r>
              <a:rPr lang="en-US" sz="2100" dirty="0">
                <a:solidFill>
                  <a:srgbClr val="002060"/>
                </a:solidFill>
              </a:rPr>
              <a:t>guest speakers, team projects, </a:t>
            </a:r>
            <a:r>
              <a:rPr lang="en-US" sz="2100">
                <a:solidFill>
                  <a:srgbClr val="002060"/>
                </a:solidFill>
              </a:rPr>
              <a:t>social </a:t>
            </a:r>
            <a:r>
              <a:rPr lang="en-US" sz="2100" smtClean="0">
                <a:solidFill>
                  <a:srgbClr val="002060"/>
                </a:solidFill>
              </a:rPr>
              <a:t>events… </a:t>
            </a:r>
            <a:r>
              <a:rPr lang="en-US" sz="2100">
                <a:solidFill>
                  <a:srgbClr val="002060"/>
                </a:solidFill>
              </a:rPr>
              <a:t>and </a:t>
            </a:r>
            <a:r>
              <a:rPr lang="en-US" sz="2100" smtClean="0">
                <a:solidFill>
                  <a:srgbClr val="002060"/>
                </a:solidFill>
              </a:rPr>
              <a:t>more</a:t>
            </a:r>
            <a:endParaRPr lang="en-US" sz="21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1"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8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8" y="181971"/>
            <a:ext cx="2030541" cy="76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AF686-9651-D8A6-70D2-A50263D242AA}"/>
              </a:ext>
            </a:extLst>
          </p:cNvPr>
          <p:cNvSpPr txBox="1"/>
          <p:nvPr/>
        </p:nvSpPr>
        <p:spPr>
          <a:xfrm>
            <a:off x="2320720" y="330908"/>
            <a:ext cx="75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2024 Summer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70" y="5104086"/>
            <a:ext cx="1591261" cy="1564479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57550" y="1515349"/>
            <a:ext cx="10103766" cy="344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2060"/>
                </a:solidFill>
              </a:rPr>
              <a:t>WISER </a:t>
            </a:r>
            <a:r>
              <a:rPr lang="en-US" sz="2000" dirty="0">
                <a:solidFill>
                  <a:srgbClr val="002060"/>
                </a:solidFill>
              </a:rPr>
              <a:t>2024 Summer Program: </a:t>
            </a:r>
            <a:r>
              <a:rPr lang="en-US" sz="2000" b="1" dirty="0">
                <a:solidFill>
                  <a:srgbClr val="002060"/>
                </a:solidFill>
              </a:rPr>
              <a:t>Sunday, July 21 to Thursday, August 15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2060"/>
                </a:solidFill>
              </a:rPr>
              <a:t>Expected </a:t>
            </a:r>
            <a:r>
              <a:rPr lang="en-US" sz="2000" dirty="0">
                <a:solidFill>
                  <a:srgbClr val="002060"/>
                </a:solidFill>
              </a:rPr>
              <a:t>Commitment: School Students – 6 hours daily; University students – 8 hours daily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2060"/>
                </a:solidFill>
              </a:rPr>
              <a:t>Documentation</a:t>
            </a:r>
            <a:r>
              <a:rPr lang="en-US" sz="2000" dirty="0">
                <a:solidFill>
                  <a:srgbClr val="002060"/>
                </a:solidFill>
              </a:rPr>
              <a:t>: Maintain a reflection/learning journal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2060"/>
                </a:solidFill>
              </a:rPr>
              <a:t>Assessment/Evaluation</a:t>
            </a:r>
            <a:r>
              <a:rPr lang="en-US" sz="2000">
                <a:solidFill>
                  <a:srgbClr val="002060"/>
                </a:solidFill>
              </a:rPr>
              <a:t>: </a:t>
            </a:r>
            <a:r>
              <a:rPr lang="en-US" sz="2000" smtClean="0">
                <a:solidFill>
                  <a:srgbClr val="002060"/>
                </a:solidFill>
              </a:rPr>
              <a:t>performance-based stipend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2060"/>
                </a:solidFill>
              </a:rPr>
              <a:t>Competition</a:t>
            </a:r>
            <a:r>
              <a:rPr lang="en-US" sz="2000">
                <a:solidFill>
                  <a:srgbClr val="002060"/>
                </a:solidFill>
              </a:rPr>
              <a:t>: </a:t>
            </a:r>
            <a:r>
              <a:rPr lang="en-US" sz="2000" smtClean="0">
                <a:solidFill>
                  <a:srgbClr val="002060"/>
                </a:solidFill>
              </a:rPr>
              <a:t>internship </a:t>
            </a:r>
            <a:r>
              <a:rPr lang="en-US" sz="2000" dirty="0">
                <a:solidFill>
                  <a:srgbClr val="002060"/>
                </a:solidFill>
              </a:rPr>
              <a:t>placements </a:t>
            </a:r>
            <a:r>
              <a:rPr lang="en-US" sz="2000">
                <a:solidFill>
                  <a:srgbClr val="002060"/>
                </a:solidFill>
              </a:rPr>
              <a:t>are </a:t>
            </a:r>
            <a:r>
              <a:rPr lang="en-US" sz="2000" smtClean="0">
                <a:solidFill>
                  <a:srgbClr val="002060"/>
                </a:solidFill>
              </a:rPr>
              <a:t>limited = a </a:t>
            </a:r>
            <a:r>
              <a:rPr lang="en-US" sz="2000" dirty="0">
                <a:solidFill>
                  <a:srgbClr val="002060"/>
                </a:solidFill>
              </a:rPr>
              <a:t>competitive selection process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8" y="181971"/>
            <a:ext cx="2030541" cy="76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AF686-9651-D8A6-70D2-A50263D242AA}"/>
              </a:ext>
            </a:extLst>
          </p:cNvPr>
          <p:cNvSpPr txBox="1"/>
          <p:nvPr/>
        </p:nvSpPr>
        <p:spPr>
          <a:xfrm>
            <a:off x="2320720" y="330908"/>
            <a:ext cx="75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2024 Summer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70" y="5104086"/>
            <a:ext cx="1591261" cy="1564479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513430" y="1306955"/>
            <a:ext cx="5063622" cy="525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January</a:t>
            </a:r>
            <a:endParaRPr lang="en-US" sz="2100" b="1" dirty="0">
              <a:solidFill>
                <a:srgbClr val="002060"/>
              </a:solidFill>
            </a:endParaRP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KAUST departments and research areas submit their internship proposals</a:t>
            </a:r>
            <a:endParaRPr lang="en-US" sz="21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February</a:t>
            </a:r>
            <a:endParaRPr lang="en-US" sz="2100" b="1" dirty="0">
              <a:solidFill>
                <a:srgbClr val="002060"/>
              </a:solidFill>
            </a:endParaRP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Information session for mentors</a:t>
            </a:r>
          </a:p>
          <a:p>
            <a:pPr marL="173038" indent="-173038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First Skills Lab at TKS (Resumé writing)</a:t>
            </a:r>
            <a:endParaRPr lang="en-US" sz="200" b="1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en-US" sz="1100" b="1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March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Application window opens</a:t>
            </a:r>
          </a:p>
          <a:p>
            <a:pPr marL="173038" indent="-17303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Second Skills Lab at TKS (Interview Skills)</a:t>
            </a:r>
          </a:p>
          <a:p>
            <a:pPr algn="l">
              <a:spcBef>
                <a:spcPts val="0"/>
              </a:spcBef>
            </a:pPr>
            <a:endParaRPr lang="en-US" sz="1100" b="1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April/May/June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Interviews and selection</a:t>
            </a:r>
          </a:p>
          <a:p>
            <a:pPr marL="173038" indent="-17303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Offer letters</a:t>
            </a:r>
            <a:endParaRPr lang="en-US" sz="21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1"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231058" y="2185885"/>
            <a:ext cx="5063622" cy="312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July</a:t>
            </a:r>
            <a:endParaRPr lang="en-US" sz="2100" b="1" dirty="0">
              <a:solidFill>
                <a:srgbClr val="002060"/>
              </a:solidFill>
            </a:endParaRP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Program starts</a:t>
            </a: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Orientation/first mandatory session</a:t>
            </a:r>
            <a:endParaRPr lang="en-US" sz="21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100" b="1" smtClean="0">
                <a:solidFill>
                  <a:srgbClr val="002060"/>
                </a:solidFill>
              </a:rPr>
              <a:t>August</a:t>
            </a:r>
            <a:endParaRPr lang="en-US" sz="2100" b="1" dirty="0">
              <a:solidFill>
                <a:srgbClr val="002060"/>
              </a:solidFill>
            </a:endParaRP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Second mandatory session</a:t>
            </a:r>
          </a:p>
          <a:p>
            <a: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rgbClr val="002060"/>
                </a:solidFill>
              </a:rPr>
              <a:t>Expo and Closing Ceremony</a:t>
            </a:r>
            <a:endParaRPr lang="en-US" sz="20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1"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algn="l">
              <a:spcBef>
                <a:spcPts val="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0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 Talbot</dc:creator>
  <cp:lastModifiedBy>Nicki Talbot</cp:lastModifiedBy>
  <cp:revision>2</cp:revision>
  <dcterms:created xsi:type="dcterms:W3CDTF">2024-02-29T05:56:49Z</dcterms:created>
  <dcterms:modified xsi:type="dcterms:W3CDTF">2024-02-29T05:58:16Z</dcterms:modified>
</cp:coreProperties>
</file>